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handoutMasterIdLst>
    <p:handoutMasterId r:id="rId4"/>
  </p:handoutMasterIdLst>
  <p:sldIdLst>
    <p:sldId id="266" r:id="rId2"/>
  </p:sldIdLst>
  <p:sldSz cx="7775575" cy="10907713"/>
  <p:notesSz cx="6881813" cy="100028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8B78"/>
    <a:srgbClr val="E8D6BB"/>
    <a:srgbClr val="FF0066"/>
    <a:srgbClr val="FF9999"/>
    <a:srgbClr val="4C4D4F"/>
    <a:srgbClr val="B59633"/>
    <a:srgbClr val="C9CACA"/>
    <a:srgbClr val="231815"/>
    <a:srgbClr val="604C3F"/>
    <a:srgbClr val="59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8597" autoAdjust="0"/>
  </p:normalViewPr>
  <p:slideViewPr>
    <p:cSldViewPr snapToGrid="0">
      <p:cViewPr varScale="1">
        <p:scale>
          <a:sx n="44" d="100"/>
          <a:sy n="44" d="100"/>
        </p:scale>
        <p:origin x="2346" y="60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-2982" y="-102"/>
      </p:cViewPr>
      <p:guideLst>
        <p:guide orient="horz" pos="315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617" cy="499914"/>
          </a:xfrm>
          <a:prstGeom prst="rect">
            <a:avLst/>
          </a:prstGeom>
        </p:spPr>
        <p:txBody>
          <a:bodyPr vert="horz" lIns="86871" tIns="43435" rIns="86871" bIns="4343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97705" y="0"/>
            <a:ext cx="2982617" cy="499914"/>
          </a:xfrm>
          <a:prstGeom prst="rect">
            <a:avLst/>
          </a:prstGeom>
        </p:spPr>
        <p:txBody>
          <a:bodyPr vert="horz" lIns="86871" tIns="43435" rIns="86871" bIns="43435" rtlCol="0"/>
          <a:lstStyle>
            <a:lvl1pPr algn="r">
              <a:defRPr sz="1100"/>
            </a:lvl1pPr>
          </a:lstStyle>
          <a:p>
            <a:fld id="{EA4C0380-2DE9-498B-B68D-60B46204BA80}" type="datetimeFigureOut">
              <a:rPr kumimoji="1" lang="ja-JP" altLang="en-US" smtClean="0"/>
              <a:t>2020/8/29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501407"/>
            <a:ext cx="2982617" cy="499913"/>
          </a:xfrm>
          <a:prstGeom prst="rect">
            <a:avLst/>
          </a:prstGeom>
        </p:spPr>
        <p:txBody>
          <a:bodyPr vert="horz" lIns="86871" tIns="43435" rIns="86871" bIns="4343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97705" y="9501407"/>
            <a:ext cx="2982617" cy="499913"/>
          </a:xfrm>
          <a:prstGeom prst="rect">
            <a:avLst/>
          </a:prstGeom>
        </p:spPr>
        <p:txBody>
          <a:bodyPr vert="horz" lIns="86871" tIns="43435" rIns="86871" bIns="43435" rtlCol="0" anchor="b"/>
          <a:lstStyle>
            <a:lvl1pPr algn="r">
              <a:defRPr sz="1100"/>
            </a:lvl1pPr>
          </a:lstStyle>
          <a:p>
            <a:fld id="{78A262EF-70DF-4926-8929-0A60A2E81D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82118" cy="501878"/>
          </a:xfrm>
          <a:prstGeom prst="rect">
            <a:avLst/>
          </a:prstGeom>
        </p:spPr>
        <p:txBody>
          <a:bodyPr vert="horz" lIns="92311" tIns="46155" rIns="92311" bIns="4615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8106" y="1"/>
            <a:ext cx="2982118" cy="501878"/>
          </a:xfrm>
          <a:prstGeom prst="rect">
            <a:avLst/>
          </a:prstGeom>
        </p:spPr>
        <p:txBody>
          <a:bodyPr vert="horz" lIns="92311" tIns="46155" rIns="92311" bIns="46155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2020/8/29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247775"/>
            <a:ext cx="2408237" cy="3379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1" tIns="46155" rIns="92311" bIns="4615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182" y="4813867"/>
            <a:ext cx="5505450" cy="3938617"/>
          </a:xfrm>
          <a:prstGeom prst="rect">
            <a:avLst/>
          </a:prstGeom>
        </p:spPr>
        <p:txBody>
          <a:bodyPr vert="horz" lIns="92311" tIns="46155" rIns="92311" bIns="4615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500964"/>
            <a:ext cx="2982118" cy="501877"/>
          </a:xfrm>
          <a:prstGeom prst="rect">
            <a:avLst/>
          </a:prstGeom>
        </p:spPr>
        <p:txBody>
          <a:bodyPr vert="horz" lIns="92311" tIns="46155" rIns="92311" bIns="4615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8106" y="9500964"/>
            <a:ext cx="2982118" cy="501877"/>
          </a:xfrm>
          <a:prstGeom prst="rect">
            <a:avLst/>
          </a:prstGeom>
        </p:spPr>
        <p:txBody>
          <a:bodyPr vert="horz" lIns="92311" tIns="46155" rIns="92311" bIns="46155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eaLnBrk="1" fontAlgn="base" hangingPunct="1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eaLnBrk="1" fontAlgn="base" hangingPunct="1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eaLnBrk="1" fontAlgn="base" hangingPunct="1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eaLnBrk="1" fontAlgn="base" hangingPunct="1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eaLnBrk="1" fontAlgn="base" hangingPunct="1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/>
          <p:cNvGrpSpPr/>
          <p:nvPr/>
        </p:nvGrpSpPr>
        <p:grpSpPr>
          <a:xfrm>
            <a:off x="0" y="0"/>
            <a:ext cx="7772400" cy="10904400"/>
            <a:chOff x="0" y="0"/>
            <a:chExt cx="7772400" cy="1090440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2400" cy="10904400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30" y="7550677"/>
              <a:ext cx="1691643" cy="1661163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6851" y="7550677"/>
              <a:ext cx="1691643" cy="1661163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072" y="7550677"/>
              <a:ext cx="1691643" cy="1661163"/>
            </a:xfrm>
            <a:prstGeom prst="rect">
              <a:avLst/>
            </a:prstGeom>
          </p:spPr>
        </p:pic>
      </p:grpSp>
      <p:sp>
        <p:nvSpPr>
          <p:cNvPr id="61" name="円/楕円 60"/>
          <p:cNvSpPr>
            <a:spLocks noChangeAspect="1"/>
          </p:cNvSpPr>
          <p:nvPr/>
        </p:nvSpPr>
        <p:spPr>
          <a:xfrm>
            <a:off x="368167" y="6200203"/>
            <a:ext cx="2084400" cy="2084400"/>
          </a:xfrm>
          <a:prstGeom prst="ellipse">
            <a:avLst/>
          </a:prstGeom>
          <a:solidFill>
            <a:srgbClr val="C9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写真が入ります</a:t>
            </a:r>
          </a:p>
        </p:txBody>
      </p:sp>
      <p:sp>
        <p:nvSpPr>
          <p:cNvPr id="64" name="円/楕円 63"/>
          <p:cNvSpPr>
            <a:spLocks noChangeAspect="1"/>
          </p:cNvSpPr>
          <p:nvPr/>
        </p:nvSpPr>
        <p:spPr>
          <a:xfrm>
            <a:off x="2846232" y="6243618"/>
            <a:ext cx="2084400" cy="2084400"/>
          </a:xfrm>
          <a:prstGeom prst="ellipse">
            <a:avLst/>
          </a:prstGeom>
          <a:solidFill>
            <a:srgbClr val="C9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写真が入ります</a:t>
            </a:r>
          </a:p>
        </p:txBody>
      </p:sp>
      <p:sp>
        <p:nvSpPr>
          <p:cNvPr id="65" name="円/楕円 64"/>
          <p:cNvSpPr>
            <a:spLocks noChangeAspect="1"/>
          </p:cNvSpPr>
          <p:nvPr/>
        </p:nvSpPr>
        <p:spPr>
          <a:xfrm>
            <a:off x="5314695" y="6243618"/>
            <a:ext cx="2084400" cy="2084400"/>
          </a:xfrm>
          <a:prstGeom prst="ellipse">
            <a:avLst/>
          </a:prstGeom>
          <a:solidFill>
            <a:srgbClr val="C9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写真が入ります</a:t>
            </a:r>
          </a:p>
        </p:txBody>
      </p:sp>
      <p:sp>
        <p:nvSpPr>
          <p:cNvPr id="30" name="object 20"/>
          <p:cNvSpPr txBox="1"/>
          <p:nvPr/>
        </p:nvSpPr>
        <p:spPr>
          <a:xfrm>
            <a:off x="824212" y="3887763"/>
            <a:ext cx="2756535" cy="753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000" spc="-5" dirty="0">
                <a:solidFill>
                  <a:srgbClr val="B5963F"/>
                </a:solidFill>
                <a:latin typeface="HGP明朝E"/>
                <a:cs typeface="HGP明朝E"/>
              </a:rPr>
              <a:t>ラジオ波</a:t>
            </a:r>
            <a:endParaRPr lang="en-US" altLang="ja-JP" sz="1000" spc="-5" dirty="0">
              <a:solidFill>
                <a:srgbClr val="B5963F"/>
              </a:solidFill>
              <a:latin typeface="HGP明朝E"/>
              <a:cs typeface="HGP明朝E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000" spc="-5" dirty="0">
                <a:solidFill>
                  <a:srgbClr val="B5963F"/>
                </a:solidFill>
                <a:latin typeface="HGP明朝E"/>
                <a:cs typeface="HGP明朝E"/>
              </a:rPr>
              <a:t>お顔、デコルテ、ハンドのマッサージ</a:t>
            </a:r>
            <a:endParaRPr lang="en-US" altLang="ja-JP" sz="1000" spc="-5" dirty="0">
              <a:solidFill>
                <a:srgbClr val="B5963F"/>
              </a:solidFill>
              <a:latin typeface="HGP明朝E"/>
              <a:cs typeface="HGP明朝E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000" spc="-5" dirty="0">
                <a:solidFill>
                  <a:srgbClr val="B5963F"/>
                </a:solidFill>
                <a:latin typeface="HGP明朝E"/>
                <a:cs typeface="HGP明朝E"/>
              </a:rPr>
              <a:t>高濃度ビタミンＣ美容液導入</a:t>
            </a:r>
            <a:endParaRPr lang="en-US" altLang="ja-JP" sz="1000" spc="-5" dirty="0">
              <a:solidFill>
                <a:srgbClr val="B5963F"/>
              </a:solidFill>
              <a:latin typeface="HGP明朝E"/>
              <a:cs typeface="HGP明朝E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1000" spc="-5" dirty="0">
                <a:solidFill>
                  <a:srgbClr val="B5963F"/>
                </a:solidFill>
                <a:latin typeface="HGP明朝E"/>
                <a:cs typeface="HGP明朝E"/>
              </a:rPr>
              <a:t>ピールオフ美白パック</a:t>
            </a:r>
            <a:endParaRPr lang="en-US" altLang="ja-JP" sz="1000" spc="-5" dirty="0">
              <a:solidFill>
                <a:srgbClr val="B5963F"/>
              </a:solidFill>
              <a:latin typeface="HGP明朝E"/>
              <a:cs typeface="HGP明朝E"/>
            </a:endParaRPr>
          </a:p>
        </p:txBody>
      </p:sp>
      <p:sp>
        <p:nvSpPr>
          <p:cNvPr id="38" name="object 55"/>
          <p:cNvSpPr txBox="1"/>
          <p:nvPr/>
        </p:nvSpPr>
        <p:spPr>
          <a:xfrm>
            <a:off x="447999" y="9498842"/>
            <a:ext cx="9321171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50"/>
              </a:spcBef>
            </a:pPr>
            <a:r>
              <a:rPr lang="ja-JP" altLang="en-US" sz="2800" spc="5" dirty="0">
                <a:solidFill>
                  <a:srgbClr val="B5963F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HGP明朝E"/>
              </a:rPr>
              <a:t>アルブチン</a:t>
            </a:r>
            <a:r>
              <a:rPr lang="en-US" altLang="ja-JP" sz="2800" spc="5" dirty="0">
                <a:solidFill>
                  <a:srgbClr val="B5963F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HGP明朝E"/>
              </a:rPr>
              <a:t>…</a:t>
            </a:r>
            <a:r>
              <a:rPr lang="ja-JP" altLang="en-US" sz="2800" spc="5" dirty="0">
                <a:solidFill>
                  <a:srgbClr val="B5963F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メイリオ"/>
              </a:rPr>
              <a:t>メラニンの生成を阻害する働き</a:t>
            </a:r>
            <a:endParaRPr lang="en-US" altLang="ja-JP" sz="2800" spc="5" dirty="0">
              <a:solidFill>
                <a:srgbClr val="B5963F"/>
              </a:solidFill>
              <a:latin typeface="HGP明朝E" panose="02020900000000000000" pitchFamily="18" charset="-128"/>
              <a:ea typeface="HGP明朝E" panose="02020900000000000000" pitchFamily="18" charset="-128"/>
              <a:cs typeface="メイリオ"/>
            </a:endParaRPr>
          </a:p>
          <a:p>
            <a:pPr marL="12700">
              <a:lnSpc>
                <a:spcPts val="2700"/>
              </a:lnSpc>
              <a:spcBef>
                <a:spcPts val="1050"/>
              </a:spcBef>
            </a:pPr>
            <a:r>
              <a:rPr lang="ja-JP" altLang="en-US" sz="2800" spc="5" dirty="0">
                <a:solidFill>
                  <a:srgbClr val="B5963F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メイリオ"/>
              </a:rPr>
              <a:t>ビタミンＣ</a:t>
            </a:r>
            <a:r>
              <a:rPr lang="en-US" altLang="ja-JP" sz="2800" spc="5" dirty="0">
                <a:solidFill>
                  <a:srgbClr val="B5963F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メイリオ"/>
              </a:rPr>
              <a:t>…</a:t>
            </a:r>
            <a:r>
              <a:rPr lang="ja-JP" altLang="en-US" sz="2800" spc="5" dirty="0">
                <a:solidFill>
                  <a:srgbClr val="B5963F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メイリオ"/>
              </a:rPr>
              <a:t>色素沈着の予防改善、ニキビ予防</a:t>
            </a:r>
            <a:endParaRPr lang="en-US" altLang="ja-JP" sz="2800" spc="5" dirty="0">
              <a:solidFill>
                <a:srgbClr val="B5963F"/>
              </a:solidFill>
              <a:latin typeface="HGP明朝E" panose="02020900000000000000" pitchFamily="18" charset="-128"/>
              <a:ea typeface="HGP明朝E" panose="02020900000000000000" pitchFamily="18" charset="-128"/>
              <a:cs typeface="メイリオ"/>
            </a:endParaRPr>
          </a:p>
        </p:txBody>
      </p:sp>
      <p:sp>
        <p:nvSpPr>
          <p:cNvPr id="39" name="object 108"/>
          <p:cNvSpPr txBox="1"/>
          <p:nvPr/>
        </p:nvSpPr>
        <p:spPr>
          <a:xfrm>
            <a:off x="701348" y="8471665"/>
            <a:ext cx="1440000" cy="4501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lang="ja-JP" altLang="en-US" sz="1850" i="1" spc="80" dirty="0">
                <a:solidFill>
                  <a:srgbClr val="FFFCDF"/>
                </a:solidFill>
                <a:latin typeface="HGP明朝E"/>
                <a:cs typeface="ＭＳ Ｐゴシック"/>
              </a:rPr>
              <a:t>代謝促進で</a:t>
            </a:r>
            <a:endParaRPr lang="en-US" altLang="ja-JP" sz="1850" i="1" spc="80" dirty="0">
              <a:solidFill>
                <a:srgbClr val="FFFCDF"/>
              </a:solidFill>
              <a:latin typeface="HGP明朝E"/>
              <a:cs typeface="ＭＳ Ｐゴシック"/>
            </a:endParaRPr>
          </a:p>
          <a:p>
            <a:pPr algn="ctr">
              <a:lnSpc>
                <a:spcPts val="1739"/>
              </a:lnSpc>
            </a:pPr>
            <a:r>
              <a:rPr lang="ja-JP" altLang="en-US" sz="1850" i="1" spc="80" dirty="0">
                <a:solidFill>
                  <a:srgbClr val="FFFCDF"/>
                </a:solidFill>
                <a:latin typeface="HGP明朝E"/>
                <a:cs typeface="ＭＳ Ｐゴシック"/>
              </a:rPr>
              <a:t>ぷるつや♪</a:t>
            </a:r>
            <a:endParaRPr lang="en-US" altLang="ja-JP" sz="1850" i="1" spc="80" dirty="0">
              <a:solidFill>
                <a:srgbClr val="FFFCDF"/>
              </a:solidFill>
              <a:latin typeface="HGP明朝E"/>
              <a:cs typeface="ＭＳ Ｐゴシック"/>
            </a:endParaRPr>
          </a:p>
        </p:txBody>
      </p:sp>
      <p:sp>
        <p:nvSpPr>
          <p:cNvPr id="42" name="object 15"/>
          <p:cNvSpPr txBox="1">
            <a:spLocks/>
          </p:cNvSpPr>
          <p:nvPr/>
        </p:nvSpPr>
        <p:spPr>
          <a:xfrm>
            <a:off x="618254" y="828310"/>
            <a:ext cx="2952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2pPr>
            <a:lvl3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3pPr>
            <a:lvl4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4pPr>
            <a:lvl5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5pPr>
            <a:lvl6pPr marL="4572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6pPr>
            <a:lvl7pPr marL="9144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7pPr>
            <a:lvl8pPr marL="13716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8pPr>
            <a:lvl9pPr marL="18288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0"/>
              </a:spcBef>
            </a:pPr>
            <a:r>
              <a:rPr lang="ja-JP" altLang="en-US" sz="4800" dirty="0">
                <a:solidFill>
                  <a:srgbClr val="B59633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日焼けケア</a:t>
            </a:r>
            <a:endParaRPr lang="en-US" sz="4800" dirty="0">
              <a:solidFill>
                <a:srgbClr val="B59633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43" name="object 15"/>
          <p:cNvSpPr txBox="1">
            <a:spLocks/>
          </p:cNvSpPr>
          <p:nvPr/>
        </p:nvSpPr>
        <p:spPr>
          <a:xfrm>
            <a:off x="568949" y="1675313"/>
            <a:ext cx="3029494" cy="2062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2pPr>
            <a:lvl3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3pPr>
            <a:lvl4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4pPr>
            <a:lvl5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5pPr>
            <a:lvl6pPr marL="4572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6pPr>
            <a:lvl7pPr marL="9144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7pPr>
            <a:lvl8pPr marL="13716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8pPr>
            <a:lvl9pPr marL="18288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0"/>
              </a:spcBef>
            </a:pPr>
            <a:r>
              <a:rPr lang="ja-JP" altLang="en-US" sz="9000" dirty="0">
                <a:solidFill>
                  <a:srgbClr val="B59633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美白</a:t>
            </a:r>
            <a:endParaRPr lang="en-US" altLang="ja-JP" sz="9000" dirty="0">
              <a:solidFill>
                <a:srgbClr val="B59633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12700" algn="ctr">
              <a:lnSpc>
                <a:spcPct val="100000"/>
              </a:lnSpc>
              <a:spcBef>
                <a:spcPts val="0"/>
              </a:spcBef>
            </a:pPr>
            <a:r>
              <a:rPr lang="ja-JP" altLang="en-US" sz="4400" dirty="0">
                <a:solidFill>
                  <a:srgbClr val="B59633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フェイシャル</a:t>
            </a:r>
            <a:endParaRPr lang="en-US" sz="4400" dirty="0">
              <a:solidFill>
                <a:srgbClr val="B59633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44" name="object 19"/>
          <p:cNvSpPr txBox="1"/>
          <p:nvPr/>
        </p:nvSpPr>
        <p:spPr>
          <a:xfrm>
            <a:off x="685394" y="1619625"/>
            <a:ext cx="2953385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415" algn="ctr">
              <a:tabLst>
                <a:tab pos="292735" algn="l"/>
                <a:tab pos="546100" algn="l"/>
                <a:tab pos="834390" algn="l"/>
                <a:tab pos="1121410" algn="l"/>
                <a:tab pos="1377950" algn="l"/>
                <a:tab pos="1649095" algn="l"/>
                <a:tab pos="1865630" algn="l"/>
                <a:tab pos="2148840" algn="l"/>
                <a:tab pos="2416810" algn="l"/>
                <a:tab pos="2679700" algn="l"/>
              </a:tabLst>
            </a:pPr>
            <a:r>
              <a:rPr lang="ja-JP" altLang="en-US" sz="1200" dirty="0">
                <a:solidFill>
                  <a:srgbClr val="B5963F"/>
                </a:solidFill>
                <a:latin typeface="HGP明朝E"/>
                <a:cs typeface="HGP明朝E"/>
              </a:rPr>
              <a:t>９ 月     キ ャ ン ペ ー ン</a:t>
            </a:r>
            <a:endParaRPr sz="1200" dirty="0">
              <a:latin typeface="HGP明朝E"/>
              <a:cs typeface="HGP明朝E"/>
            </a:endParaRPr>
          </a:p>
        </p:txBody>
      </p:sp>
      <p:sp>
        <p:nvSpPr>
          <p:cNvPr id="50" name="object 108"/>
          <p:cNvSpPr txBox="1"/>
          <p:nvPr/>
        </p:nvSpPr>
        <p:spPr>
          <a:xfrm>
            <a:off x="3060000" y="8471665"/>
            <a:ext cx="1703665" cy="4501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lang="ja-JP" altLang="en-US" sz="1600" i="1" spc="80" dirty="0">
                <a:solidFill>
                  <a:srgbClr val="FFFCDF"/>
                </a:solidFill>
                <a:latin typeface="HGP明朝E"/>
                <a:cs typeface="ＭＳ Ｐゴシック"/>
              </a:rPr>
              <a:t>高濃度ﾋﾞﾀﾐﾝＣ</a:t>
            </a:r>
            <a:endParaRPr lang="en-US" altLang="ja-JP" sz="1600" i="1" spc="80" dirty="0">
              <a:solidFill>
                <a:srgbClr val="FFFCDF"/>
              </a:solidFill>
              <a:latin typeface="HGP明朝E"/>
              <a:cs typeface="ＭＳ Ｐゴシック"/>
            </a:endParaRPr>
          </a:p>
          <a:p>
            <a:pPr algn="ctr">
              <a:lnSpc>
                <a:spcPts val="1739"/>
              </a:lnSpc>
            </a:pPr>
            <a:r>
              <a:rPr lang="ja-JP" altLang="en-US" sz="1600" i="1" spc="80" dirty="0">
                <a:solidFill>
                  <a:srgbClr val="FFFCDF"/>
                </a:solidFill>
                <a:latin typeface="HGP明朝E"/>
                <a:cs typeface="ＭＳ Ｐゴシック"/>
              </a:rPr>
              <a:t>奥までイオン導入</a:t>
            </a:r>
            <a:endParaRPr sz="1600" dirty="0">
              <a:latin typeface="ＭＳ Ｐゴシック"/>
              <a:cs typeface="ＭＳ Ｐゴシック"/>
            </a:endParaRPr>
          </a:p>
        </p:txBody>
      </p:sp>
      <p:sp>
        <p:nvSpPr>
          <p:cNvPr id="55" name="object 109"/>
          <p:cNvSpPr txBox="1"/>
          <p:nvPr/>
        </p:nvSpPr>
        <p:spPr>
          <a:xfrm>
            <a:off x="5491872" y="8436196"/>
            <a:ext cx="1623726" cy="527067"/>
          </a:xfrm>
          <a:prstGeom prst="rect">
            <a:avLst/>
          </a:prstGeom>
        </p:spPr>
        <p:txBody>
          <a:bodyPr vert="horz" wrap="square" lIns="36000" tIns="13970" rIns="36000" bIns="0" rtlCol="0">
            <a:spAutoFit/>
          </a:bodyPr>
          <a:lstStyle/>
          <a:p>
            <a:pPr marR="635" algn="ctr">
              <a:lnSpc>
                <a:spcPts val="2000"/>
              </a:lnSpc>
            </a:pPr>
            <a:r>
              <a:rPr lang="ja-JP" altLang="en-US" sz="1800" i="1" spc="-75" dirty="0">
                <a:solidFill>
                  <a:srgbClr val="FFFCDF"/>
                </a:solidFill>
                <a:latin typeface="HGP明朝E"/>
                <a:cs typeface="HGP明朝E"/>
              </a:rPr>
              <a:t>２２種</a:t>
            </a:r>
            <a:r>
              <a:rPr lang="en-US" altLang="ja-JP" sz="1800" i="1" spc="-75" dirty="0">
                <a:solidFill>
                  <a:srgbClr val="FFFCDF"/>
                </a:solidFill>
                <a:latin typeface="HGP明朝E"/>
                <a:cs typeface="HGP明朝E"/>
              </a:rPr>
              <a:t>×</a:t>
            </a:r>
            <a:r>
              <a:rPr lang="ja-JP" altLang="en-US" sz="1800" i="1" spc="-75" dirty="0">
                <a:solidFill>
                  <a:srgbClr val="FFFCDF"/>
                </a:solidFill>
                <a:latin typeface="HGP明朝E"/>
                <a:cs typeface="HGP明朝E"/>
              </a:rPr>
              <a:t>１０種の</a:t>
            </a:r>
            <a:endParaRPr lang="en-US" altLang="ja-JP" sz="1800" i="1" spc="-75" dirty="0">
              <a:solidFill>
                <a:srgbClr val="FFFCDF"/>
              </a:solidFill>
              <a:latin typeface="HGP明朝E"/>
              <a:cs typeface="HGP明朝E"/>
            </a:endParaRPr>
          </a:p>
          <a:p>
            <a:pPr marR="635" algn="ctr">
              <a:lnSpc>
                <a:spcPts val="2000"/>
              </a:lnSpc>
            </a:pPr>
            <a:r>
              <a:rPr lang="ja-JP" altLang="en-US" sz="1800" i="1" spc="-75" dirty="0">
                <a:solidFill>
                  <a:srgbClr val="FFFCDF"/>
                </a:solidFill>
                <a:latin typeface="HGP明朝E"/>
                <a:cs typeface="HGP明朝E"/>
              </a:rPr>
              <a:t>美容成分配合</a:t>
            </a:r>
            <a:endParaRPr lang="ja-JP" altLang="en-US" sz="1800" dirty="0">
              <a:latin typeface="HGP明朝E"/>
              <a:cs typeface="HGP明朝E"/>
            </a:endParaRPr>
          </a:p>
        </p:txBody>
      </p:sp>
      <p:pic>
        <p:nvPicPr>
          <p:cNvPr id="8" name="図 7" descr="人, 屋内, 衣料, 女性 が含まれている画像&#10;&#10;自動的に生成された説明">
            <a:extLst>
              <a:ext uri="{FF2B5EF4-FFF2-40B4-BE49-F238E27FC236}">
                <a16:creationId xmlns:a16="http://schemas.microsoft.com/office/drawing/2014/main" id="{AD45C241-9549-453F-B625-D97EAD3BC8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7" r="18815"/>
          <a:stretch/>
        </p:blipFill>
        <p:spPr>
          <a:xfrm>
            <a:off x="3807437" y="5056"/>
            <a:ext cx="3953600" cy="6672091"/>
          </a:xfrm>
          <a:prstGeom prst="rect">
            <a:avLst/>
          </a:prstGeom>
        </p:spPr>
      </p:pic>
      <p:sp>
        <p:nvSpPr>
          <p:cNvPr id="32" name="object 23"/>
          <p:cNvSpPr txBox="1"/>
          <p:nvPr/>
        </p:nvSpPr>
        <p:spPr>
          <a:xfrm rot="20760000">
            <a:off x="3894513" y="1007579"/>
            <a:ext cx="332369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lang="ja-JP" altLang="en-US" sz="4425" i="1" spc="-89" baseline="-3766" dirty="0">
                <a:solidFill>
                  <a:srgbClr val="FF9999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HGP明朝E"/>
              </a:rPr>
              <a:t>栄養たっぷり補給</a:t>
            </a:r>
            <a:endParaRPr sz="4425" baseline="2824" dirty="0">
              <a:solidFill>
                <a:srgbClr val="FF9999"/>
              </a:solidFill>
              <a:latin typeface="HGP明朝E" panose="02020900000000000000" pitchFamily="18" charset="-128"/>
              <a:ea typeface="HGP明朝E" panose="02020900000000000000" pitchFamily="18" charset="-128"/>
              <a:cs typeface="HGP明朝E"/>
            </a:endParaRPr>
          </a:p>
        </p:txBody>
      </p:sp>
      <p:sp>
        <p:nvSpPr>
          <p:cNvPr id="31" name="object 22"/>
          <p:cNvSpPr txBox="1"/>
          <p:nvPr/>
        </p:nvSpPr>
        <p:spPr>
          <a:xfrm rot="20760000">
            <a:off x="3903370" y="700321"/>
            <a:ext cx="241043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85"/>
              </a:lnSpc>
            </a:pPr>
            <a:r>
              <a:rPr lang="ja-JP" altLang="en-US" sz="2950" i="1" spc="-70" dirty="0">
                <a:solidFill>
                  <a:srgbClr val="FF9999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HGP明朝E"/>
              </a:rPr>
              <a:t>弱ったお肌に</a:t>
            </a:r>
            <a:endParaRPr sz="4425" baseline="2824" dirty="0">
              <a:solidFill>
                <a:srgbClr val="FF9999"/>
              </a:solidFill>
              <a:latin typeface="HGP明朝E" panose="02020900000000000000" pitchFamily="18" charset="-128"/>
              <a:ea typeface="HGP明朝E" panose="02020900000000000000" pitchFamily="18" charset="-128"/>
              <a:cs typeface="HGP明朝E"/>
            </a:endParaRPr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46D172AB-6352-4AF5-9750-F25CC1036FD0}"/>
              </a:ext>
            </a:extLst>
          </p:cNvPr>
          <p:cNvSpPr txBox="1">
            <a:spLocks/>
          </p:cNvSpPr>
          <p:nvPr/>
        </p:nvSpPr>
        <p:spPr>
          <a:xfrm>
            <a:off x="-63105" y="4636764"/>
            <a:ext cx="429360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2pPr>
            <a:lvl3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3pPr>
            <a:lvl4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4pPr>
            <a:lvl5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5pPr>
            <a:lvl6pPr marL="4572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6pPr>
            <a:lvl7pPr marL="9144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7pPr>
            <a:lvl8pPr marL="13716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8pPr>
            <a:lvl9pPr marL="18288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0"/>
              </a:spcBef>
            </a:pPr>
            <a:r>
              <a:rPr lang="en-US" altLang="ja-JP" sz="4800" dirty="0">
                <a:solidFill>
                  <a:srgbClr val="B59633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70</a:t>
            </a:r>
            <a:r>
              <a:rPr lang="ja-JP" altLang="en-US" sz="2400" dirty="0">
                <a:solidFill>
                  <a:srgbClr val="B59633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分</a:t>
            </a:r>
            <a:r>
              <a:rPr lang="ja-JP" altLang="en-US" sz="4800" dirty="0">
                <a:solidFill>
                  <a:srgbClr val="B59633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 </a:t>
            </a:r>
            <a:r>
              <a:rPr lang="en-US" altLang="ja-JP" sz="4800" dirty="0">
                <a:solidFill>
                  <a:srgbClr val="B59633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\7200</a:t>
            </a:r>
            <a:endParaRPr lang="en-US" sz="4800" dirty="0">
              <a:solidFill>
                <a:srgbClr val="B59633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18" name="図 17" descr="人, 屋内, 女性, 持つ が含まれている画像&#10;&#10;自動的に生成された説明">
            <a:extLst>
              <a:ext uri="{FF2B5EF4-FFF2-40B4-BE49-F238E27FC236}">
                <a16:creationId xmlns:a16="http://schemas.microsoft.com/office/drawing/2014/main" id="{07CF4D8C-CF89-4B67-939E-8F7DB5C10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84" y="6242074"/>
            <a:ext cx="2074634" cy="2074634"/>
          </a:xfrm>
          <a:prstGeom prst="flowChartConnector">
            <a:avLst/>
          </a:prstGeom>
        </p:spPr>
      </p:pic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94ACF3BF-A08F-4325-B665-2F4F2FB51B9D}"/>
              </a:ext>
            </a:extLst>
          </p:cNvPr>
          <p:cNvSpPr txBox="1"/>
          <p:nvPr/>
        </p:nvSpPr>
        <p:spPr>
          <a:xfrm>
            <a:off x="394175" y="5476154"/>
            <a:ext cx="696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lang="ja-JP" altLang="en-US" sz="2800" b="1" dirty="0">
                <a:ln w="22225">
                  <a:solidFill>
                    <a:srgbClr val="A48B78"/>
                  </a:solidFill>
                  <a:prstDash val="solid"/>
                </a:ln>
                <a:solidFill>
                  <a:srgbClr val="E8D6BB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メイリオ"/>
              </a:rPr>
              <a:t>日焼け後は早めのケアでシミ予防しましょう♪</a:t>
            </a:r>
            <a:endParaRPr lang="en-US" altLang="ja-JP" sz="2800" b="1" dirty="0">
              <a:ln w="22225">
                <a:solidFill>
                  <a:srgbClr val="A48B78"/>
                </a:solidFill>
                <a:prstDash val="solid"/>
              </a:ln>
              <a:solidFill>
                <a:srgbClr val="E8D6BB"/>
              </a:solidFill>
              <a:latin typeface="HGP明朝E" panose="02020900000000000000" pitchFamily="18" charset="-128"/>
              <a:ea typeface="HGP明朝E" panose="02020900000000000000" pitchFamily="18" charset="-128"/>
              <a:cs typeface="メイリオ"/>
            </a:endParaRPr>
          </a:p>
        </p:txBody>
      </p:sp>
      <p:pic>
        <p:nvPicPr>
          <p:cNvPr id="78" name="図 77" descr="ベッドで寝ている女性&#10;&#10;自動的に生成された説明">
            <a:extLst>
              <a:ext uri="{FF2B5EF4-FFF2-40B4-BE49-F238E27FC236}">
                <a16:creationId xmlns:a16="http://schemas.microsoft.com/office/drawing/2014/main" id="{7D641C20-90DA-4F99-BCAC-5C9D0AE0C9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1" r="14348" b="-863"/>
          <a:stretch/>
        </p:blipFill>
        <p:spPr>
          <a:xfrm>
            <a:off x="349019" y="6230481"/>
            <a:ext cx="2116796" cy="1994873"/>
          </a:xfrm>
          <a:prstGeom prst="flowChartConnector">
            <a:avLst/>
          </a:prstGeom>
        </p:spPr>
      </p:pic>
      <p:pic>
        <p:nvPicPr>
          <p:cNvPr id="80" name="図 79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0E4CB045-59A1-4467-B189-0FAD3DF942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74" y="6284855"/>
            <a:ext cx="2031852" cy="2031852"/>
          </a:xfrm>
          <a:prstGeom prst="flowChartConnector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90" y="6220294"/>
            <a:ext cx="2118016" cy="2118016"/>
          </a:xfrm>
          <a:prstGeom prst="rect">
            <a:avLst/>
          </a:prstGeom>
        </p:spPr>
      </p:pic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B6E47163-3039-4C34-8A84-0B2BAF6FA2A5}"/>
              </a:ext>
            </a:extLst>
          </p:cNvPr>
          <p:cNvSpPr/>
          <p:nvPr/>
        </p:nvSpPr>
        <p:spPr>
          <a:xfrm>
            <a:off x="2751114" y="6289840"/>
            <a:ext cx="22701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ﾋﾞﾀﾐﾝＣ導入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AE203A5-259E-4037-9C80-2496AE2CF2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1" y="6152216"/>
            <a:ext cx="2145155" cy="2145155"/>
          </a:xfrm>
          <a:prstGeom prst="rect">
            <a:avLst/>
          </a:prstGeom>
        </p:spPr>
      </p:pic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17B46741-A595-4E8B-9516-C3FDF2347F0A}"/>
              </a:ext>
            </a:extLst>
          </p:cNvPr>
          <p:cNvSpPr/>
          <p:nvPr/>
        </p:nvSpPr>
        <p:spPr>
          <a:xfrm>
            <a:off x="509470" y="7707427"/>
            <a:ext cx="16850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ラジオ波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01" y="6221846"/>
            <a:ext cx="2106172" cy="2106172"/>
          </a:xfrm>
          <a:prstGeom prst="rect">
            <a:avLst/>
          </a:prstGeom>
        </p:spPr>
      </p:pic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94244F17-337B-4282-BAE6-964FEA61FDAD}"/>
              </a:ext>
            </a:extLst>
          </p:cNvPr>
          <p:cNvSpPr/>
          <p:nvPr/>
        </p:nvSpPr>
        <p:spPr>
          <a:xfrm>
            <a:off x="5199066" y="7815886"/>
            <a:ext cx="23102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ｱﾙﾌﾞﾁﾝﾊﾟｯｸ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1" y="154857"/>
            <a:ext cx="7451594" cy="10642593"/>
          </a:xfrm>
          <a:prstGeom prst="rect">
            <a:avLst/>
          </a:prstGeom>
        </p:spPr>
      </p:pic>
      <p:sp>
        <p:nvSpPr>
          <p:cNvPr id="82" name="object 108">
            <a:extLst>
              <a:ext uri="{FF2B5EF4-FFF2-40B4-BE49-F238E27FC236}">
                <a16:creationId xmlns:a16="http://schemas.microsoft.com/office/drawing/2014/main" id="{CC36ABBF-E774-4620-B30B-3666F16B8657}"/>
              </a:ext>
            </a:extLst>
          </p:cNvPr>
          <p:cNvSpPr txBox="1"/>
          <p:nvPr/>
        </p:nvSpPr>
        <p:spPr>
          <a:xfrm>
            <a:off x="18267" y="8907265"/>
            <a:ext cx="2806162" cy="1906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lang="ja-JP" altLang="en-US" sz="600" i="1" spc="80" dirty="0">
                <a:solidFill>
                  <a:srgbClr val="FFFCDF"/>
                </a:solidFill>
                <a:latin typeface="HG明朝B" panose="02020809000000000000" pitchFamily="17" charset="-128"/>
                <a:ea typeface="HG明朝B" panose="02020809000000000000" pitchFamily="17" charset="-128"/>
                <a:cs typeface="ＭＳ Ｐゴシック"/>
              </a:rPr>
              <a:t>シミしわたるみニキビ跡むくみ</a:t>
            </a:r>
            <a:endParaRPr sz="600" dirty="0">
              <a:latin typeface="HG明朝B" panose="02020809000000000000" pitchFamily="17" charset="-128"/>
              <a:ea typeface="HG明朝B" panose="02020809000000000000" pitchFamily="17" charset="-128"/>
              <a:cs typeface="ＭＳ Ｐゴシック"/>
            </a:endParaRPr>
          </a:p>
        </p:txBody>
      </p:sp>
      <p:sp>
        <p:nvSpPr>
          <p:cNvPr id="84" name="object 108">
            <a:extLst>
              <a:ext uri="{FF2B5EF4-FFF2-40B4-BE49-F238E27FC236}">
                <a16:creationId xmlns:a16="http://schemas.microsoft.com/office/drawing/2014/main" id="{0F862DF8-46C9-482C-B6E6-EA144468C2E4}"/>
              </a:ext>
            </a:extLst>
          </p:cNvPr>
          <p:cNvSpPr txBox="1"/>
          <p:nvPr/>
        </p:nvSpPr>
        <p:spPr>
          <a:xfrm>
            <a:off x="2480166" y="8903263"/>
            <a:ext cx="2806162" cy="1906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lang="ja-JP" altLang="en-US" sz="600" i="1" spc="80" dirty="0">
                <a:solidFill>
                  <a:srgbClr val="FFFCDF"/>
                </a:solidFill>
                <a:latin typeface="HG明朝B" panose="02020809000000000000" pitchFamily="17" charset="-128"/>
                <a:ea typeface="HG明朝B" panose="02020809000000000000" pitchFamily="17" charset="-128"/>
                <a:cs typeface="ＭＳ Ｐゴシック"/>
              </a:rPr>
              <a:t>シミニキビ毛穴引き締めハリ</a:t>
            </a:r>
            <a:endParaRPr sz="600" dirty="0">
              <a:latin typeface="HG明朝B" panose="02020809000000000000" pitchFamily="17" charset="-128"/>
              <a:ea typeface="HG明朝B" panose="02020809000000000000" pitchFamily="17" charset="-128"/>
              <a:cs typeface="ＭＳ Ｐゴシック"/>
            </a:endParaRPr>
          </a:p>
        </p:txBody>
      </p:sp>
      <p:sp>
        <p:nvSpPr>
          <p:cNvPr id="86" name="object 108">
            <a:extLst>
              <a:ext uri="{FF2B5EF4-FFF2-40B4-BE49-F238E27FC236}">
                <a16:creationId xmlns:a16="http://schemas.microsoft.com/office/drawing/2014/main" id="{37531BA6-6C96-4149-8043-758EF507CE93}"/>
              </a:ext>
            </a:extLst>
          </p:cNvPr>
          <p:cNvSpPr txBox="1"/>
          <p:nvPr/>
        </p:nvSpPr>
        <p:spPr>
          <a:xfrm>
            <a:off x="4935527" y="8918011"/>
            <a:ext cx="2806162" cy="1906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lang="ja-JP" altLang="en-US" sz="600" i="1" spc="80" dirty="0">
                <a:solidFill>
                  <a:srgbClr val="FFFCDF"/>
                </a:solidFill>
                <a:latin typeface="HG明朝B" panose="02020809000000000000" pitchFamily="17" charset="-128"/>
                <a:ea typeface="HG明朝B" panose="02020809000000000000" pitchFamily="17" charset="-128"/>
                <a:cs typeface="ＭＳ Ｐゴシック"/>
              </a:rPr>
              <a:t>シミそばかす美白</a:t>
            </a:r>
            <a:endParaRPr sz="600" dirty="0">
              <a:latin typeface="HG明朝B" panose="02020809000000000000" pitchFamily="17" charset="-128"/>
              <a:ea typeface="HG明朝B" panose="02020809000000000000" pitchFamily="17" charset="-128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66644557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nailsalon_01</Template>
  <TotalTime>188</TotalTime>
  <Words>118</Words>
  <Application>Microsoft Office PowerPoint</Application>
  <PresentationFormat>ユーザー設定</PresentationFormat>
  <Paragraphs>29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HGP明朝E</vt:lpstr>
      <vt:lpstr>HG明朝B</vt:lpstr>
      <vt:lpstr>ＭＳ Ｐゴシック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chibayou</dc:creator>
  <cp:lastModifiedBy>kiki</cp:lastModifiedBy>
  <cp:revision>15</cp:revision>
  <cp:lastPrinted>2020-08-29T09:49:39Z</cp:lastPrinted>
  <dcterms:created xsi:type="dcterms:W3CDTF">2018-04-23T04:33:37Z</dcterms:created>
  <dcterms:modified xsi:type="dcterms:W3CDTF">2020-08-29T10:04:07Z</dcterms:modified>
</cp:coreProperties>
</file>